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8" r:id="rId2"/>
    <p:sldId id="288" r:id="rId3"/>
    <p:sldId id="289" r:id="rId4"/>
    <p:sldId id="257" r:id="rId5"/>
    <p:sldId id="259" r:id="rId6"/>
    <p:sldId id="261" r:id="rId7"/>
    <p:sldId id="265" r:id="rId8"/>
    <p:sldId id="273" r:id="rId9"/>
    <p:sldId id="277" r:id="rId10"/>
    <p:sldId id="267" r:id="rId11"/>
    <p:sldId id="274" r:id="rId12"/>
    <p:sldId id="268" r:id="rId13"/>
    <p:sldId id="270" r:id="rId14"/>
    <p:sldId id="275" r:id="rId15"/>
    <p:sldId id="278" r:id="rId16"/>
    <p:sldId id="279" r:id="rId17"/>
    <p:sldId id="280" r:id="rId18"/>
    <p:sldId id="266" r:id="rId19"/>
    <p:sldId id="276" r:id="rId20"/>
    <p:sldId id="269" r:id="rId21"/>
    <p:sldId id="281" r:id="rId22"/>
    <p:sldId id="271" r:id="rId23"/>
    <p:sldId id="263" r:id="rId24"/>
    <p:sldId id="282" r:id="rId25"/>
    <p:sldId id="272" r:id="rId26"/>
    <p:sldId id="284" r:id="rId27"/>
    <p:sldId id="286" r:id="rId28"/>
    <p:sldId id="285" r:id="rId29"/>
    <p:sldId id="283" r:id="rId30"/>
    <p:sldId id="287" r:id="rId31"/>
    <p:sldId id="290" r:id="rId32"/>
    <p:sldId id="291" r:id="rId33"/>
    <p:sldId id="264" r:id="rId34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996" y="6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66B6D-9C6C-4A44-B2E0-6F404E52261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07DE1-26F1-4BE1-956C-0AED760598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233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752" y="67190"/>
            <a:ext cx="9036496" cy="5647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100" y="3171"/>
            <a:ext cx="9154611" cy="5726206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575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100" y="3171"/>
            <a:ext cx="9154611" cy="5726206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9050"/>
            <a:ext cx="9144000" cy="575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100" y="3171"/>
            <a:ext cx="9154611" cy="5726206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-1"/>
            <a:ext cx="9144000" cy="571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100" y="3171"/>
            <a:ext cx="9154611" cy="5726206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-1"/>
            <a:ext cx="9144000" cy="571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100" y="3171"/>
            <a:ext cx="9154611" cy="5726206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4547" y="148042"/>
            <a:ext cx="3462337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765"/>
            <a:ext cx="9144000" cy="5720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3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0583" y="3145532"/>
            <a:ext cx="4122834" cy="81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21396"/>
            <a:ext cx="7772400" cy="1441045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700" b="1" spc="50" dirty="0" smtClean="0">
                <a:ln w="11430"/>
                <a:gradFill>
                  <a:gsLst>
                    <a:gs pos="10000">
                      <a:srgbClr val="FF0000"/>
                    </a:gs>
                    <a:gs pos="51000">
                      <a:srgbClr val="FF0000"/>
                    </a:gs>
                    <a:gs pos="87000">
                      <a:schemeClr val="tx1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6700" b="1" spc="50" dirty="0" smtClean="0">
                <a:ln w="11430"/>
                <a:gradFill>
                  <a:gsLst>
                    <a:gs pos="10000">
                      <a:srgbClr val="FF0000"/>
                    </a:gs>
                    <a:gs pos="51000">
                      <a:srgbClr val="FF0000"/>
                    </a:gs>
                    <a:gs pos="87000">
                      <a:schemeClr val="tx1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700" b="1" spc="50" dirty="0" smtClean="0">
                <a:ln w="11430"/>
                <a:gradFill>
                  <a:gsLst>
                    <a:gs pos="10000">
                      <a:srgbClr val="FF0000"/>
                    </a:gs>
                    <a:gs pos="51000">
                      <a:srgbClr val="FF0000"/>
                    </a:gs>
                    <a:gs pos="87000">
                      <a:schemeClr val="tx1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Бессмертный полк</a:t>
            </a:r>
            <a:endParaRPr lang="ru-RU" sz="6700" b="1" spc="50" dirty="0">
              <a:ln w="11430"/>
              <a:gradFill>
                <a:gsLst>
                  <a:gs pos="10000">
                    <a:srgbClr val="FF0000"/>
                  </a:gs>
                  <a:gs pos="51000">
                    <a:srgbClr val="FF0000"/>
                  </a:gs>
                  <a:gs pos="87000">
                    <a:schemeClr val="tx1"/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93604"/>
            <a:ext cx="6400800" cy="905396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000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МБОУ Сарсак-Омгинский лицей</a:t>
            </a:r>
            <a:endParaRPr lang="ru-RU" sz="2000" b="1" spc="150" dirty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455" y="1490233"/>
            <a:ext cx="3476625" cy="1314450"/>
          </a:xfrm>
          <a:prstGeom prst="rect">
            <a:avLst/>
          </a:prstGeom>
        </p:spPr>
      </p:pic>
      <p:pic>
        <p:nvPicPr>
          <p:cNvPr id="7" name="Олег Газманов - Бессмертный пол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562.875"/>
                  <p14:fade out="25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469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72425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3204"/>
            <a:ext cx="3192842" cy="533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72469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37220"/>
            <a:ext cx="3799308" cy="506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93431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3204"/>
            <a:ext cx="3671088" cy="520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16688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1196"/>
            <a:ext cx="3569442" cy="533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68508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37220"/>
            <a:ext cx="3928530" cy="514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487076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3204"/>
            <a:ext cx="3968156" cy="523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35221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25252"/>
            <a:ext cx="4109616" cy="438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032078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65212"/>
            <a:ext cx="3243057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38136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0000" y="5008215"/>
            <a:ext cx="2970706" cy="5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65212"/>
            <a:ext cx="3358163" cy="519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1983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65212"/>
            <a:ext cx="3573834" cy="532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807312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User\Desktop\Прадеды в ВОВ\Алексей с прабабушкой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81236"/>
            <a:ext cx="3237076" cy="465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8151455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3204"/>
            <a:ext cx="4035743" cy="533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78793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5212"/>
            <a:ext cx="3658271" cy="522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169957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5212"/>
            <a:ext cx="3799309" cy="506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199689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86647" y="5008215"/>
            <a:ext cx="2970706" cy="5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21196"/>
            <a:ext cx="3987886" cy="531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710256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5212"/>
            <a:ext cx="3871317" cy="516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718744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81236"/>
            <a:ext cx="8117008" cy="445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810619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3204"/>
            <a:ext cx="4355722" cy="532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088987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37220"/>
            <a:ext cx="4761973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72360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5212"/>
            <a:ext cx="3724250" cy="526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96041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86647" y="5008215"/>
            <a:ext cx="2970706" cy="5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50" y="228600"/>
            <a:ext cx="38481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496372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86647" y="5008215"/>
            <a:ext cx="2970706" cy="5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C:\Users\User\Desktop\Прадеды в ВОВ\Алексей с прадедушкой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08361" y="265212"/>
            <a:ext cx="3153891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6593136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553244"/>
            <a:ext cx="4536331" cy="462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82615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Татьяна Маркитонова\Pictures\IMG-20200424-WA004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417340"/>
            <a:ext cx="3095625" cy="3842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D897~1\AppData\Local\Temp\Rar$DIa0.905\img71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9228"/>
            <a:ext cx="2880320" cy="3868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8915775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Татьяна Маркитонова\Pictures\IMG-20200424-WA004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26378"/>
            <a:ext cx="3246289" cy="4620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Татьяна Маркитонова\Pictures\IMG-20200424-WA004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89811"/>
            <a:ext cx="3384376" cy="4493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5343812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 txBox="1">
            <a:spLocks/>
          </p:cNvSpPr>
          <p:nvPr/>
        </p:nvSpPr>
        <p:spPr>
          <a:xfrm>
            <a:off x="2040682" y="1993404"/>
            <a:ext cx="5760640" cy="19442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7704" y="1489348"/>
            <a:ext cx="57135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Helvetica Neue"/>
              </a:rPr>
              <a:t> </a:t>
            </a:r>
          </a:p>
          <a:p>
            <a:endParaRPr lang="ru-RU" dirty="0">
              <a:solidFill>
                <a:srgbClr val="333333"/>
              </a:solidFill>
              <a:latin typeface="Helvetica Neue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Helvetica Neue"/>
              </a:rPr>
              <a:t>Бессмертный </a:t>
            </a:r>
            <a:r>
              <a:rPr lang="ru-RU" dirty="0">
                <a:solidFill>
                  <a:srgbClr val="FF0000"/>
                </a:solidFill>
                <a:latin typeface="Helvetica Neue"/>
              </a:rPr>
              <a:t>полк – ты будешь жить веками!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  <a:latin typeface="Helvetica Neue"/>
              </a:rPr>
              <a:t>Бессмертный полк – Победы нашей пламя!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  <a:latin typeface="Helvetica Neue"/>
              </a:rPr>
              <a:t>Бессмертный полк – бессмертный рядом с нами!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  <a:latin typeface="Helvetica Neue"/>
              </a:rPr>
              <a:t>Бессмертный полк! Бессмертный полк!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  <a:latin typeface="Helvetica Neue"/>
              </a:rPr>
              <a:t>Бессмертный полк!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333333"/>
                </a:solidFill>
                <a:latin typeface="Helvetica Neue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8923239"/>
      </p:ext>
    </p:extLst>
  </p:cSld>
  <p:clrMapOvr>
    <a:masterClrMapping/>
  </p:clrMapOvr>
  <p:transition spd="slow" advTm="8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0000" y="5008215"/>
            <a:ext cx="2970706" cy="5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028" y="553244"/>
            <a:ext cx="3420381" cy="456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55806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0000" y="5008215"/>
            <a:ext cx="2970706" cy="5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93204"/>
            <a:ext cx="3943325" cy="525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61628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86647" y="5008215"/>
            <a:ext cx="2970706" cy="5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19805"/>
            <a:ext cx="3885439" cy="498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07422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0000" y="5008215"/>
            <a:ext cx="2970706" cy="5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13284"/>
            <a:ext cx="5128548" cy="339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362904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93204"/>
            <a:ext cx="3871980" cy="534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15917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93204"/>
            <a:ext cx="3710791" cy="51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19821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 мая шабл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 мая шабл</Template>
  <TotalTime>407</TotalTime>
  <Words>13</Words>
  <Application>Microsoft Office PowerPoint</Application>
  <PresentationFormat>Экран (16:10)</PresentationFormat>
  <Paragraphs>6</Paragraphs>
  <Slides>33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Calibri</vt:lpstr>
      <vt:lpstr>Helvetica Neue</vt:lpstr>
      <vt:lpstr>9 мая шабл</vt:lpstr>
      <vt:lpstr> Бессмертный полк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Матюшкина</dc:creator>
  <cp:lastModifiedBy>Пользователь Windows</cp:lastModifiedBy>
  <cp:revision>164</cp:revision>
  <dcterms:created xsi:type="dcterms:W3CDTF">2017-12-13T16:08:09Z</dcterms:created>
  <dcterms:modified xsi:type="dcterms:W3CDTF">2020-05-02T17:34:52Z</dcterms:modified>
</cp:coreProperties>
</file>